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2" r:id="rId2"/>
    <p:sldId id="284" r:id="rId3"/>
    <p:sldId id="285" r:id="rId4"/>
    <p:sldId id="256" r:id="rId5"/>
    <p:sldId id="257" r:id="rId6"/>
    <p:sldId id="258" r:id="rId7"/>
    <p:sldId id="259" r:id="rId8"/>
    <p:sldId id="280" r:id="rId9"/>
    <p:sldId id="279" r:id="rId10"/>
    <p:sldId id="278" r:id="rId11"/>
    <p:sldId id="281" r:id="rId12"/>
    <p:sldId id="260" r:id="rId13"/>
    <p:sldId id="263" r:id="rId14"/>
    <p:sldId id="262" r:id="rId15"/>
    <p:sldId id="264" r:id="rId16"/>
    <p:sldId id="265" r:id="rId17"/>
    <p:sldId id="266" r:id="rId18"/>
    <p:sldId id="286" r:id="rId19"/>
    <p:sldId id="274" r:id="rId20"/>
    <p:sldId id="275" r:id="rId21"/>
    <p:sldId id="277" r:id="rId22"/>
    <p:sldId id="28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9F812-D60A-43D3-9960-22BF2D16E872}" type="datetimeFigureOut">
              <a:rPr lang="tr-TR" smtClean="0"/>
              <a:t>23.09.2023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227C-2B76-4AD1-BB14-FD0889C2A9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1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227C-2B76-4AD1-BB14-FD0889C2A93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3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D1C-034D-47ED-BD84-87968A4C9677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77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03D9-12DF-468B-82BB-9D6B763FD785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8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578-C549-4441-8D19-8C87B759AAEB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37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55B7-F4A7-441E-879E-B7CADDFA37B3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06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6516-5142-457C-B9A7-83F215117246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2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9B-D072-4B95-A64B-CF7AED78699A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84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6F35-F3C8-4425-B9A9-D26962255BF1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6015-9884-4FD3-A147-AC963C51C615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2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0-9A52-440F-A97E-30902A9A8DAE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4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BCC9-E6EF-461B-B54A-85468499DB32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77BA-110A-4B0E-998B-564F4FE64145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17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D810-FA54-42D8-9481-C04172CFA629}" type="datetime1">
              <a:rPr lang="tr-TR" smtClean="0"/>
              <a:t>23.09.2023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0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3D3-C3F7-44D9-A5BC-DF4D42710F0D}" type="datetime1">
              <a:rPr lang="tr-TR" smtClean="0"/>
              <a:t>23.09.2023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53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4E6-B45E-45B1-8E43-A5E06D69FA50}" type="datetime1">
              <a:rPr lang="tr-TR" smtClean="0"/>
              <a:t>23.09.2023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8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8111-73BD-4A37-847E-7CE9CEF0D995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3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CF0A-7D16-4B2D-9D49-53CD9E726DD7}" type="datetime1">
              <a:rPr lang="tr-TR" smtClean="0"/>
              <a:t>23.09.2023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75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B8AF-5A03-4401-9532-886FB00E5559}" type="datetime1">
              <a:rPr lang="tr-TR" smtClean="0"/>
              <a:t>23.09.2023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D94F65-BAB8-40A2-87A3-CB1DF7D478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1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kursbasvuru.diyanet.gov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209101" cy="922679"/>
          </a:xfrm>
        </p:spPr>
        <p:txBody>
          <a:bodyPr/>
          <a:lstStyle/>
          <a:p>
            <a:pPr algn="ctr"/>
            <a:r>
              <a:rPr lang="tr-TR" b="1" i="1" u="sng" dirty="0" smtClean="0">
                <a:solidFill>
                  <a:schemeClr val="tx1"/>
                </a:solidFill>
              </a:rPr>
              <a:t>EHYS</a:t>
            </a:r>
            <a:r>
              <a:rPr lang="tr-TR" b="1" i="1" u="sng" dirty="0" smtClean="0">
                <a:solidFill>
                  <a:srgbClr val="FF0000"/>
                </a:solidFill>
              </a:rPr>
              <a:t> </a:t>
            </a:r>
            <a:endParaRPr lang="tr-TR" b="1" i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ONLİNE BAŞVURU (HERKESE AÇIK) </a:t>
            </a:r>
            <a:r>
              <a:rPr lang="tr-TR" u="sng" dirty="0" smtClean="0">
                <a:hlinkClick r:id="rId2"/>
              </a:rPr>
              <a:t>https</a:t>
            </a:r>
            <a:r>
              <a:rPr lang="tr-TR" u="sng" dirty="0">
                <a:hlinkClick r:id="rId2"/>
              </a:rPr>
              <a:t>://kursbasvuru.diyanet.gov.tr</a:t>
            </a:r>
            <a:endParaRPr lang="tr-TR" dirty="0" smtClean="0"/>
          </a:p>
          <a:p>
            <a:r>
              <a:rPr lang="tr-TR" dirty="0" smtClean="0"/>
              <a:t>D GRUBU YETKİLİ/GÖREVLİ TANIMLAMA İŞLEMLERİ(MÜFTÜLÜKLER)</a:t>
            </a:r>
          </a:p>
          <a:p>
            <a:r>
              <a:rPr lang="tr-TR" dirty="0" smtClean="0"/>
              <a:t>ÖĞRENCİ KURS KAYIT İŞLEMLERİ(YÖNETİCİ-YETKİLİ/GÖREVLİ)</a:t>
            </a:r>
          </a:p>
          <a:p>
            <a:r>
              <a:rPr lang="tr-TR" dirty="0" smtClean="0"/>
              <a:t>DERS VE ÖĞRETİCİ TANIMLAMA İŞLEMLERİ(YÖNETİCİ-YETKİLİ/GÖREVLİ)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7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494236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40"/>
            <a:ext cx="12192000" cy="561886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7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519873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781"/>
            <a:ext cx="12192000" cy="549921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9898003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761"/>
            <a:ext cx="12192000" cy="55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9339" y="624110"/>
            <a:ext cx="9855274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13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69"/>
            <a:ext cx="12192000" cy="5576131"/>
          </a:xfrm>
        </p:spPr>
      </p:pic>
    </p:spTree>
    <p:extLst>
      <p:ext uri="{BB962C8B-B14F-4D97-AF65-F5344CB8AC3E}">
        <p14:creationId xmlns:p14="http://schemas.microsoft.com/office/powerpoint/2010/main" val="31779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3701" y="624110"/>
            <a:ext cx="10383140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5155" y="624110"/>
            <a:ext cx="10477144" cy="128089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Ders </a:t>
            </a:r>
            <a:r>
              <a:rPr lang="tr-TR" sz="2400" b="1" dirty="0"/>
              <a:t>ve Öğretici Tanımlama </a:t>
            </a:r>
            <a:r>
              <a:rPr lang="tr-TR" sz="2400" b="1" dirty="0" smtClean="0"/>
              <a:t>İşlemleri</a:t>
            </a:r>
            <a:r>
              <a:rPr lang="tr-TR" sz="2400" b="1" dirty="0"/>
              <a:t>(Yönetici-Yetkili/Görevli)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6"/>
            <a:ext cx="12192000" cy="5550493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7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7705" y="624110"/>
            <a:ext cx="9786907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6"/>
            <a:ext cx="12192000" cy="5550493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2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6430" y="624110"/>
            <a:ext cx="10066945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6430" y="624110"/>
            <a:ext cx="10066945" cy="1280890"/>
          </a:xfrm>
        </p:spPr>
        <p:txBody>
          <a:bodyPr/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18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907"/>
            <a:ext cx="12192000" cy="5705093"/>
          </a:xfrm>
        </p:spPr>
      </p:pic>
    </p:spTree>
    <p:extLst>
      <p:ext uri="{BB962C8B-B14F-4D97-AF65-F5344CB8AC3E}">
        <p14:creationId xmlns:p14="http://schemas.microsoft.com/office/powerpoint/2010/main" val="7485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885" y="624110"/>
            <a:ext cx="10340410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76" y="2133600"/>
            <a:ext cx="8294473" cy="377825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90"/>
            <a:ext cx="12192000" cy="55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383141" cy="128089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Online Başvuru </a:t>
            </a:r>
            <a:r>
              <a:rPr lang="tr-TR" sz="3200" u="sng" dirty="0">
                <a:hlinkClick r:id="rId2"/>
              </a:rPr>
              <a:t>https://kursbasvuru.diyanet.gov.tr</a:t>
            </a:r>
            <a:endParaRPr lang="tr-TR" sz="32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07"/>
            <a:ext cx="12192000" cy="5550493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50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885" y="624110"/>
            <a:ext cx="9846728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78"/>
            <a:ext cx="12192000" cy="559322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0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0793" y="624110"/>
            <a:ext cx="10434414" cy="1280890"/>
          </a:xfrm>
        </p:spPr>
        <p:txBody>
          <a:bodyPr>
            <a:normAutofit/>
          </a:bodyPr>
          <a:lstStyle/>
          <a:p>
            <a:r>
              <a:rPr lang="tr-TR" sz="2400" b="1" dirty="0"/>
              <a:t>Ders ve Öğretici Tanımlama İşlemleri(Yönetici-Yetkili/Görevli)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60"/>
            <a:ext cx="12192000" cy="555903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u="sng" dirty="0" smtClean="0"/>
              <a:t>EHYS</a:t>
            </a:r>
            <a:endParaRPr lang="tr-TR" b="1" i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Onaya gönderdiğiniz dersinize müftülüğünüz tarafından onay verilip EK-9 raporunuzun çıktısını aldıktan sonra işlemler tamamlanmış demektir. </a:t>
            </a:r>
          </a:p>
          <a:p>
            <a:r>
              <a:rPr lang="tr-TR" dirty="0" smtClean="0"/>
              <a:t>Öğreticiler tahakkuk bildirim tarihinin son gününden başlamak üzere 3 gün içerisinde sistemden kendi kullanıcıları ile tahakkuk beyanında bulunacaktır.</a:t>
            </a:r>
          </a:p>
          <a:p>
            <a:r>
              <a:rPr lang="tr-TR" dirty="0" smtClean="0"/>
              <a:t>2015-2016 eğitim-öğretim yılımızda tüm öğrenci ve öğreticilerimize başarılar dileriz.</a:t>
            </a:r>
          </a:p>
          <a:p>
            <a:endParaRPr lang="tr-TR" dirty="0" smtClean="0"/>
          </a:p>
          <a:p>
            <a:pPr marL="0" indent="0" algn="r">
              <a:buNone/>
            </a:pPr>
            <a:endParaRPr lang="tr-TR" sz="1400" b="1" dirty="0" smtClean="0"/>
          </a:p>
          <a:p>
            <a:pPr marL="0" indent="0" algn="r">
              <a:buNone/>
            </a:pPr>
            <a:r>
              <a:rPr lang="tr-TR" sz="1400" b="1" dirty="0" smtClean="0"/>
              <a:t>EĞİTİM </a:t>
            </a:r>
            <a:r>
              <a:rPr lang="tr-TR" sz="1400" b="1" dirty="0"/>
              <a:t>HİZMETLERİ GENEL MÜ</a:t>
            </a:r>
            <a:r>
              <a:rPr lang="tr-TR" sz="1400" b="1" dirty="0" smtClean="0"/>
              <a:t>DÜRLÜĞÜ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55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383141" cy="128089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Online Başvuru </a:t>
            </a:r>
            <a:r>
              <a:rPr lang="tr-TR" sz="3200" u="sng" dirty="0">
                <a:hlinkClick r:id="rId2"/>
              </a:rPr>
              <a:t>https://kursbasvuru.diyanet.gov.tr</a:t>
            </a:r>
            <a:endParaRPr lang="tr-TR" sz="32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3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23"/>
            <a:ext cx="12192000" cy="5584677"/>
          </a:xfrm>
        </p:spPr>
      </p:pic>
    </p:spTree>
    <p:extLst>
      <p:ext uri="{BB962C8B-B14F-4D97-AF65-F5344CB8AC3E}">
        <p14:creationId xmlns:p14="http://schemas.microsoft.com/office/powerpoint/2010/main" val="75999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2" y="304801"/>
            <a:ext cx="8557759" cy="70539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 Grubu Yetkili/Görevli İşlemleri(Müftülükler)</a:t>
            </a:r>
            <a:endParaRPr lang="tr-TR" sz="2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62"/>
            <a:ext cx="12192000" cy="57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4437" y="624110"/>
            <a:ext cx="10203679" cy="1280890"/>
          </a:xfrm>
        </p:spPr>
        <p:txBody>
          <a:bodyPr>
            <a:normAutofit/>
          </a:bodyPr>
          <a:lstStyle/>
          <a:p>
            <a:r>
              <a:rPr lang="tr-TR" sz="2800" b="1" dirty="0"/>
              <a:t>D Grubu Yetkili/Görevli İşlemleri(Müftülükler)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5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32"/>
            <a:ext cx="12192000" cy="5601768"/>
          </a:xfrm>
        </p:spPr>
      </p:pic>
    </p:spTree>
    <p:extLst>
      <p:ext uri="{BB962C8B-B14F-4D97-AF65-F5344CB8AC3E}">
        <p14:creationId xmlns:p14="http://schemas.microsoft.com/office/powerpoint/2010/main" val="34016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609" y="624110"/>
            <a:ext cx="10585390" cy="128089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 </a:t>
            </a:r>
            <a:r>
              <a:rPr lang="tr-TR" sz="2800" b="1" dirty="0"/>
              <a:t>Grubu Yetkili/Görevli İşlemleri(Müftülükler</a:t>
            </a:r>
            <a:r>
              <a:rPr lang="tr-TR" sz="2800" b="1" dirty="0" smtClean="0"/>
              <a:t>)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6</a:t>
            </a:fld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32"/>
            <a:ext cx="12191999" cy="5601768"/>
          </a:xfrm>
        </p:spPr>
      </p:pic>
    </p:spTree>
    <p:extLst>
      <p:ext uri="{BB962C8B-B14F-4D97-AF65-F5344CB8AC3E}">
        <p14:creationId xmlns:p14="http://schemas.microsoft.com/office/powerpoint/2010/main" val="25484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3343" y="624110"/>
            <a:ext cx="9761270" cy="838930"/>
          </a:xfrm>
        </p:spPr>
        <p:txBody>
          <a:bodyPr>
            <a:normAutofit/>
          </a:bodyPr>
          <a:lstStyle/>
          <a:p>
            <a:r>
              <a:rPr lang="tr-TR" sz="2800" b="1" dirty="0"/>
              <a:t>D Grubu Yetkili/Görevli İşlemleri(Müftülükler)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7</a:t>
            </a:fld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40"/>
            <a:ext cx="12191999" cy="5618860"/>
          </a:xfrm>
        </p:spPr>
      </p:pic>
    </p:spTree>
    <p:extLst>
      <p:ext uri="{BB962C8B-B14F-4D97-AF65-F5344CB8AC3E}">
        <p14:creationId xmlns:p14="http://schemas.microsoft.com/office/powerpoint/2010/main" val="22699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9338" y="624110"/>
            <a:ext cx="10542661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</a:t>
            </a:r>
            <a:r>
              <a:rPr lang="tr-TR" sz="3200" b="1" dirty="0" smtClean="0"/>
              <a:t>İşlemleri(Yönetici-Yetkili/Görevli)</a:t>
            </a:r>
            <a:endParaRPr lang="tr-TR" sz="32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415"/>
            <a:ext cx="12192000" cy="5567585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8065" y="624110"/>
            <a:ext cx="10593934" cy="1280890"/>
          </a:xfrm>
        </p:spPr>
        <p:txBody>
          <a:bodyPr>
            <a:normAutofit/>
          </a:bodyPr>
          <a:lstStyle/>
          <a:p>
            <a:r>
              <a:rPr lang="tr-TR" sz="3200" b="1" dirty="0"/>
              <a:t>Öğrenci Kurs Kayıt İşlemleri(Yönetici-Yetkili/Görevli)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61"/>
            <a:ext cx="12191999" cy="555903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4F65-BAB8-40A2-87A3-CB1DF7D478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3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</TotalTime>
  <Words>210</Words>
  <Application>Microsoft Office PowerPoint</Application>
  <PresentationFormat>Geniş ekran</PresentationFormat>
  <Paragraphs>55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Duman</vt:lpstr>
      <vt:lpstr>EHYS </vt:lpstr>
      <vt:lpstr>Online Başvuru https://kursbasvuru.diyanet.gov.tr</vt:lpstr>
      <vt:lpstr>Online Başvuru https://kursbasvuru.diyanet.gov.tr</vt:lpstr>
      <vt:lpstr>D Grubu Yetkili/Görevli İşlemleri(Müftülükler)</vt:lpstr>
      <vt:lpstr>D Grubu Yetkili/Görevli İşlemleri(Müftülükler)</vt:lpstr>
      <vt:lpstr>D Grubu Yetkili/Görevli İşlemleri(Müftülükler) </vt:lpstr>
      <vt:lpstr>D Grubu Yetkili/Görevli İşlemleri(Müftülükler)</vt:lpstr>
      <vt:lpstr>Öğrenci Kurs Kayıt İşlemleri(Yönetici-Yetkili/Görevli)</vt:lpstr>
      <vt:lpstr>Öğrenci Kurs Kayıt İşlemleri(Yönetici-Yetkili/Görevli)</vt:lpstr>
      <vt:lpstr>Öğrenci Kurs Kayıt İşlemleri(Yönetici-Yetkili/Görevli)</vt:lpstr>
      <vt:lpstr>Öğrenci Kurs Kayıt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Ders ve Öğretici Tanımlama İşlemleri(Yönetici-Yetkili/Görevli)</vt:lpstr>
      <vt:lpstr>EHYS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Grubu Yetkili/Görevli İşlemleri</dc:title>
  <dc:creator>Ömer ALINMAZ</dc:creator>
  <cp:lastModifiedBy>Windows Kullanıcısı</cp:lastModifiedBy>
  <cp:revision>20</cp:revision>
  <dcterms:created xsi:type="dcterms:W3CDTF">2015-09-03T12:00:27Z</dcterms:created>
  <dcterms:modified xsi:type="dcterms:W3CDTF">2023-09-23T10:47:52Z</dcterms:modified>
</cp:coreProperties>
</file>